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60" r:id="rId3"/>
    <p:sldId id="315" r:id="rId4"/>
    <p:sldId id="348" r:id="rId5"/>
    <p:sldId id="347" r:id="rId6"/>
    <p:sldId id="338" r:id="rId7"/>
    <p:sldId id="346" r:id="rId8"/>
    <p:sldId id="327" r:id="rId9"/>
    <p:sldId id="328" r:id="rId10"/>
    <p:sldId id="333" r:id="rId11"/>
    <p:sldId id="334" r:id="rId12"/>
    <p:sldId id="336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4"/>
    <p:restoredTop sz="94714"/>
  </p:normalViewPr>
  <p:slideViewPr>
    <p:cSldViewPr snapToGrid="0" snapToObjects="1">
      <p:cViewPr varScale="1">
        <p:scale>
          <a:sx n="107" d="100"/>
          <a:sy n="107" d="100"/>
        </p:scale>
        <p:origin x="1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F3AF5-A036-4442-9FB7-EAA3CB7BF5FD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BFB14-A7EE-8848-A9C4-2F6A3BB1211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37D40-A464-6645-85E2-AAD5DF7EF098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FDA1-2AFF-1540-B5BA-89E8E195BD3A}" type="slidenum">
              <a:rPr lang="en-US" smtClean="0"/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37D40-A464-6645-85E2-AAD5DF7EF09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FDA1-2AFF-1540-B5BA-89E8E195BD3A}" type="slidenum">
              <a:rPr lang="en-US" smtClean="0"/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insert title</a:t>
            </a:r>
            <a:endParaRPr 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917700"/>
            <a:ext cx="10515600" cy="400843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zh-TW" dirty="0" smtClean="0"/>
              <a:t>Click to insert graphs and charts</a:t>
            </a:r>
            <a:endParaRPr lang="zh-TW" altLang="en-US" dirty="0" smtClean="0"/>
          </a:p>
          <a:p>
            <a:pPr lvl="1"/>
            <a:r>
              <a:rPr lang="zh-TW" altLang="en-US" dirty="0" smtClean="0"/>
              <a:t>第二層</a:t>
            </a:r>
            <a:endParaRPr lang="zh-TW" altLang="en-US" dirty="0" smtClean="0"/>
          </a:p>
          <a:p>
            <a:pPr lvl="2"/>
            <a:r>
              <a:rPr lang="zh-TW" altLang="en-US" dirty="0" smtClean="0"/>
              <a:t>第三層</a:t>
            </a:r>
            <a:endParaRPr lang="zh-TW" altLang="en-US" dirty="0" smtClean="0"/>
          </a:p>
          <a:p>
            <a:pPr lvl="3"/>
            <a:r>
              <a:rPr lang="zh-TW" altLang="en-US" dirty="0" smtClean="0"/>
              <a:t>第四層</a:t>
            </a:r>
            <a:endParaRPr lang="zh-TW" altLang="en-US" dirty="0" smtClean="0"/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37D40-A464-6645-85E2-AAD5DF7EF098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BFDA1-2AFF-1540-B5BA-89E8E195BD3A}" type="slidenum">
              <a:rPr lang="en-US" smtClean="0"/>
            </a:fld>
            <a:endParaRPr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2176780" y="1493520"/>
            <a:ext cx="799719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PMingLiU" charset="-12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TW" sz="3600" b="1" dirty="0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</a:rPr>
              <a:t>VIMA: Robot Manipulation with Multimodal Prompts</a:t>
            </a:r>
            <a:endParaRPr lang="en-US" altLang="zh-TW" sz="3600" b="1" dirty="0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30345" y="4391025"/>
            <a:ext cx="41306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TW" b="1" dirty="0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Wenyao Zhang</a:t>
            </a:r>
            <a:endParaRPr lang="en-US" altLang="zh-TW" b="1" dirty="0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r>
              <a:rPr lang="en-US" altLang="zh-TW" b="1" dirty="0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wenyao.zhang@connect.umac.mo</a:t>
            </a:r>
            <a:endParaRPr lang="en-US" altLang="zh-TW" b="1" dirty="0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r>
              <a:rPr lang="en-US" altLang="zh-TW" b="1" dirty="0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  <a:sym typeface="+mn-ea"/>
              </a:rPr>
              <a:t>2024.8.21</a:t>
            </a:r>
            <a:endParaRPr lang="en-US" altLang="zh-TW" b="1" dirty="0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56515" y="68580"/>
            <a:ext cx="12096115" cy="1325880"/>
          </a:xfrm>
        </p:spPr>
        <p:txBody>
          <a:bodyPr>
            <a:normAutofit/>
          </a:bodyPr>
          <a:p>
            <a:pPr algn="ctr"/>
            <a:r>
              <a:rPr lang="en-US" sz="4000"/>
              <a:t>experiments</a:t>
            </a:r>
            <a:endParaRPr lang="en-US" sz="4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0295" y="1819910"/>
            <a:ext cx="4931410" cy="34410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68705" y="5450205"/>
            <a:ext cx="11253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VIMA incurs much less performance drop than baselines as we evaluate on progressively harder settings.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8260" y="78105"/>
            <a:ext cx="12096115" cy="1325880"/>
          </a:xfrm>
        </p:spPr>
        <p:txBody>
          <a:bodyPr>
            <a:normAutofit/>
          </a:bodyPr>
          <a:p>
            <a:pPr algn="ctr"/>
            <a:r>
              <a:rPr lang="en-US" sz="4000"/>
              <a:t>Ablation on visual tokenizers</a:t>
            </a:r>
            <a:endParaRPr lang="en-US" sz="4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6010" y="1403985"/>
            <a:ext cx="7459980" cy="4495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0" y="2659559"/>
            <a:ext cx="6096000" cy="153797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altLang="zh-HK" sz="4000" b="1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pt-BR" altLang="zh-HK" sz="4000" b="1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altLang="zh-HK" sz="4000" b="1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pt-BR" altLang="zh-HK" sz="4000" b="1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pt-BR" altLang="zh-HK" sz="4000" b="1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HK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Wenyao Zhang</a:t>
            </a:r>
            <a:endParaRPr lang="en-US" altLang="zh-HK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HK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tel:65869860</a:t>
            </a:r>
            <a:endParaRPr lang="en-US" altLang="zh-HK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HK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Wenyao.Zhang@connect.umac.mo</a:t>
            </a:r>
            <a:endParaRPr lang="en-US" altLang="zh-HK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2835" y="382905"/>
            <a:ext cx="4686300" cy="59131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50" y="1280160"/>
            <a:ext cx="8572500" cy="4297680"/>
          </a:xfrm>
          <a:prstGeom prst="rect">
            <a:avLst/>
          </a:prstGeom>
        </p:spPr>
      </p:pic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8260" y="-60960"/>
            <a:ext cx="12096115" cy="1325880"/>
          </a:xfrm>
        </p:spPr>
        <p:txBody>
          <a:bodyPr>
            <a:normAutofit/>
          </a:bodyPr>
          <a:p>
            <a:pPr algn="ctr"/>
            <a:r>
              <a:rPr lang="en-US" sz="4000"/>
              <a:t>Multimodal prompts for task specification</a:t>
            </a:r>
            <a:endParaRPr lang="en-US"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(1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899410" y="438785"/>
            <a:ext cx="6014085" cy="55416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670175" y="347980"/>
            <a:ext cx="6532245" cy="5441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(2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580005" y="462280"/>
            <a:ext cx="6722110" cy="55429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4240" y="393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Evaluation Protocol in VIMA-BENCH</a:t>
            </a:r>
            <a:endParaRPr lang="en-US" sz="4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735" y="1863090"/>
            <a:ext cx="11606530" cy="28721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8260" y="-60960"/>
            <a:ext cx="12096115" cy="1325880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VIMA Architecture</a:t>
            </a:r>
            <a:endParaRPr lang="en-US" sz="40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7075" y="1111885"/>
            <a:ext cx="8197850" cy="5293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48260" y="-180975"/>
            <a:ext cx="12096115" cy="1325880"/>
          </a:xfrm>
        </p:spPr>
        <p:txBody>
          <a:bodyPr>
            <a:normAutofit/>
          </a:bodyPr>
          <a:p>
            <a:pPr algn="ctr"/>
            <a:r>
              <a:rPr lang="en-US"/>
              <a:t>Scaling model and data</a:t>
            </a:r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7680" y="1202055"/>
            <a:ext cx="8865235" cy="4453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</Words>
  <Application>WPS 演示</Application>
  <PresentationFormat>寬螢幕</PresentationFormat>
  <Paragraphs>25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宋体</vt:lpstr>
      <vt:lpstr>Wingdings</vt:lpstr>
      <vt:lpstr>Arial</vt:lpstr>
      <vt:lpstr>PMingLiU</vt:lpstr>
      <vt:lpstr>MingLiU-ExtB</vt:lpstr>
      <vt:lpstr>Calibri</vt:lpstr>
      <vt:lpstr>微软雅黑</vt:lpstr>
      <vt:lpstr>Arial Unicode MS</vt:lpstr>
      <vt:lpstr>Calibri Light</vt:lpstr>
      <vt:lpstr>PMingLiU</vt:lpstr>
      <vt:lpstr>Segoe Print</vt:lpstr>
      <vt:lpstr>等线</vt:lpstr>
      <vt:lpstr>等线 Light</vt:lpstr>
      <vt:lpstr>Office Theme</vt:lpstr>
      <vt:lpstr>PowerPoint 演示文稿</vt:lpstr>
      <vt:lpstr>PowerPoint 演示文稿</vt:lpstr>
      <vt:lpstr>robotic program generation process</vt:lpstr>
      <vt:lpstr>PowerPoint 演示文稿</vt:lpstr>
      <vt:lpstr>Application of the Instruct2Act framework to real robotics tasks and its components</vt:lpstr>
      <vt:lpstr>PowerPoint 演示文稿</vt:lpstr>
      <vt:lpstr>The paradigm of this proposed Instruct2Act framework</vt:lpstr>
      <vt:lpstr>robotic program generation process</vt:lpstr>
      <vt:lpstr>Evaluation task suite</vt:lpstr>
      <vt:lpstr>Evaluation results on different generalization levels.</vt:lpstr>
      <vt:lpstr>Results on the selected VIMABench tasks for L1 level generalization.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24401</cp:lastModifiedBy>
  <cp:revision>23</cp:revision>
  <dcterms:created xsi:type="dcterms:W3CDTF">2020-03-30T04:03:00Z</dcterms:created>
  <dcterms:modified xsi:type="dcterms:W3CDTF">2024-08-20T16:25:13Z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2052-11.8.2.8411</vt:lpwstr>
  </property>
</Properties>
</file>

<file path=docProps/thumbnail.jpeg>
</file>